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8"/>
            <p14:sldId id="275"/>
            <p14:sldId id="276"/>
            <p14:sldId id="277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6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880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9780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93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stionrolero.blogspot.com/2013_02_01_archive.html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hristianmcmahon.com/tag/bvex/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waganafotki.blogspot.com/p/ewaluacja_26.html" TargetMode="External"/><Relationship Id="rId5" Type="http://schemas.openxmlformats.org/officeDocument/2006/relationships/image" Target="../media/image5.jp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diva-laqueanda.blogspot.com/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3663"/>
          </a:xfrm>
        </p:spPr>
        <p:txBody>
          <a:bodyPr>
            <a:normAutofit fontScale="90000"/>
          </a:bodyPr>
          <a:lstStyle/>
          <a:p>
            <a:r>
              <a:rPr lang="pl-PL" dirty="0"/>
              <a:t>Doskonalenie trenerów wspomagania szkół </a:t>
            </a:r>
            <a:br>
              <a:rPr lang="pl-PL" dirty="0"/>
            </a:br>
            <a:r>
              <a:rPr lang="pl-PL" dirty="0"/>
              <a:t>w kształtowaniu kompetencji kluczowych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44290"/>
            <a:ext cx="9144000" cy="913509"/>
          </a:xfrm>
        </p:spPr>
        <p:txBody>
          <a:bodyPr/>
          <a:lstStyle/>
          <a:p>
            <a:r>
              <a:rPr lang="pl-PL" dirty="0"/>
              <a:t>Uczenie się przez eksperymentowanie, doświadczanie i metody aktywizujące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3200" b="1" dirty="0"/>
              <a:t>Planowanie rozwoju zawodowego uczestników szkolenia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pl-PL" sz="3200" b="1" dirty="0"/>
              <a:t>w zakresie wspomagania szkół.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79E87D2C-4C0F-4B6E-BC32-180935DD95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301159" y="2521796"/>
            <a:ext cx="3014041" cy="314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/>
              <a:t>Kompetencje potrzebne do prowadzenia procesu wspomagania.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20" name="Obraz 19" descr="Obraz zawierający osoba, ściana, wewnątrz, kobieta&#10;&#10;Opis wygenerowany automatycznie">
            <a:extLst>
              <a:ext uri="{FF2B5EF4-FFF2-40B4-BE49-F238E27FC236}">
                <a16:creationId xmlns:a16="http://schemas.microsoft.com/office/drawing/2014/main" id="{0852AD91-8852-48DD-B46D-D6C6563C4B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058478" y="2965637"/>
            <a:ext cx="4075043" cy="224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2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pl-PL" sz="4400" b="1" dirty="0"/>
              <a:t>Ewaluacja 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7C4457FA-4FE0-44AE-B734-AE7F713269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478696" y="2038349"/>
            <a:ext cx="5108713" cy="362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96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br>
              <a:rPr lang="pl-PL" sz="1000" dirty="0"/>
            </a:br>
            <a:r>
              <a:rPr lang="pl-PL" sz="1200" i="1" dirty="0"/>
              <a:t>DOSKONALENIE TRENERÓW WSPOMAGANIA OŚWIATY  </a:t>
            </a:r>
            <a:r>
              <a:rPr lang="pl-PL" sz="1200" dirty="0"/>
              <a:t>POWR.02.10.00-00-7015/17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280565"/>
            <a:ext cx="10262418" cy="412738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4400" b="1" dirty="0"/>
              <a:t>Podsumowanie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4400" b="1" dirty="0"/>
              <a:t>i zakończenie zajęć.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4400" b="1" dirty="0"/>
              <a:t>Dziękuję Państwu za udział.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  <a:p>
            <a:pPr marL="0" indent="0" algn="ctr">
              <a:lnSpc>
                <a:spcPct val="110000"/>
              </a:lnSpc>
              <a:buNone/>
            </a:pPr>
            <a:endParaRPr lang="pl-PL" sz="4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1" name="Obraz 10" descr="Obraz zawierający muzyka&#10;&#10;Opis wygenerowany automatycznie">
            <a:extLst>
              <a:ext uri="{FF2B5EF4-FFF2-40B4-BE49-F238E27FC236}">
                <a16:creationId xmlns:a16="http://schemas.microsoft.com/office/drawing/2014/main" id="{599A73F1-3B4B-4904-B09F-13B5F15438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442456" y="1769165"/>
            <a:ext cx="4426635" cy="334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724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45</Words>
  <Application>Microsoft Office PowerPoint</Application>
  <PresentationFormat>Panoramiczny</PresentationFormat>
  <Paragraphs>20</Paragraphs>
  <Slides>5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Doskonalenie trenerów wspomagania szkół  w kształtowaniu kompetencji kluczowych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Grażyna Bartczak-Bednarska</cp:lastModifiedBy>
  <cp:revision>89</cp:revision>
  <dcterms:created xsi:type="dcterms:W3CDTF">2018-12-02T13:14:09Z</dcterms:created>
  <dcterms:modified xsi:type="dcterms:W3CDTF">2019-01-20T21:16:46Z</dcterms:modified>
</cp:coreProperties>
</file>